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00A5-F7BF-48C8-A3E8-22011AF64D04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58B-9528-4344-9EF1-0B5D96026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85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00A5-F7BF-48C8-A3E8-22011AF64D04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58B-9528-4344-9EF1-0B5D96026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53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00A5-F7BF-48C8-A3E8-22011AF64D04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58B-9528-4344-9EF1-0B5D96026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88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00A5-F7BF-48C8-A3E8-22011AF64D04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58B-9528-4344-9EF1-0B5D96026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71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00A5-F7BF-48C8-A3E8-22011AF64D04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58B-9528-4344-9EF1-0B5D96026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18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00A5-F7BF-48C8-A3E8-22011AF64D04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58B-9528-4344-9EF1-0B5D96026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85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00A5-F7BF-48C8-A3E8-22011AF64D04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58B-9528-4344-9EF1-0B5D96026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12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00A5-F7BF-48C8-A3E8-22011AF64D04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58B-9528-4344-9EF1-0B5D96026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21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00A5-F7BF-48C8-A3E8-22011AF64D04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58B-9528-4344-9EF1-0B5D96026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59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00A5-F7BF-48C8-A3E8-22011AF64D04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58B-9528-4344-9EF1-0B5D96026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36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00A5-F7BF-48C8-A3E8-22011AF64D04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658B-9528-4344-9EF1-0B5D96026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900A5-F7BF-48C8-A3E8-22011AF64D04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6658B-9528-4344-9EF1-0B5D96026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980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44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8000">
        <p:cut/>
      </p:transition>
    </mc:Choice>
    <mc:Fallback>
      <p:transition advClick="0" advTm="8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00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84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62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51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94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防災_190920_0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689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2019-09-26T01:22:39Z</dcterms:created>
  <dcterms:modified xsi:type="dcterms:W3CDTF">2019-09-26T01:23:08Z</dcterms:modified>
</cp:coreProperties>
</file>